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65" r:id="rId3"/>
    <p:sldId id="258" r:id="rId4"/>
    <p:sldId id="262" r:id="rId5"/>
    <p:sldId id="266" r:id="rId6"/>
    <p:sldId id="261" r:id="rId7"/>
    <p:sldId id="267" r:id="rId8"/>
    <p:sldId id="270" r:id="rId9"/>
    <p:sldId id="257" r:id="rId10"/>
    <p:sldId id="263" r:id="rId11"/>
    <p:sldId id="268" r:id="rId12"/>
    <p:sldId id="271" r:id="rId13"/>
    <p:sldId id="259" r:id="rId14"/>
    <p:sldId id="269" r:id="rId15"/>
    <p:sldId id="260" r:id="rId16"/>
    <p:sldId id="264" r:id="rId17"/>
    <p:sldId id="272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649"/>
  </p:normalViewPr>
  <p:slideViewPr>
    <p:cSldViewPr snapToGrid="0" snapToObjects="1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7925B6-EC39-CE4B-97CE-52C8D8CAA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7BC335B-9D86-A749-931C-FC4AECA217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B6B63DD-BB68-AC4E-A9F3-9843BCD1C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C8D6406-E08B-ED4F-A5C1-CEDC62400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8F1D5F8-1861-5D44-A206-29A1354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5781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24D6D-A5EC-FD45-85D2-ABC6613F4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3480287A-B154-834A-80DB-E46AC80E9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479F63A-EFD8-1449-8204-4892B56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0A56362-C891-F94C-8034-EFCABE6ED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FD5C035-AA9E-1B4A-A5C9-3D4616FE0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400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DCC08105-F4C3-C64D-A0FD-3A2107730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9391A65F-A026-E64B-B253-9CB8C97F9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6D4C8B1-7B5E-B844-8A10-4651A124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9F99CEF-9C22-3F46-87C3-3CFC8843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2F00AB7-3518-6841-B72A-1A8D68DC7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4391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E493B-8A15-2543-9C06-7154F72EC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25E48F-87A7-C346-A710-389D4359E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A75E677-5194-1A44-B302-235DA110C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5B60A27-89FB-654B-AE0B-8D2B5DC31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556A46A-6566-0A4E-A5CF-F2E947ABB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397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53FAC5-054E-0C48-9BDD-4C8BFCA75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8BE21CE2-B74D-534E-BDD6-B53EBD954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ACCD6E3-46EF-2346-897F-B9EE87184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63667ED-7C86-5F40-89A9-D88831F5E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B356ACC-72CE-3D4B-9877-A4E106F50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360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7579C-9416-1343-AECC-4FF01AA9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435B15E-28C3-1A47-9E64-D5BA6BEDD9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BC627AE-AB4D-0246-B689-95A0CAEF2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E766A99-F94B-BD48-936E-F8219641C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4520B98-C9AA-9C40-9BAD-14B068600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90FBFF2-D77E-AA45-B7B1-343C5F86E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05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E2D412-F746-EB46-9D0B-7C530B9D0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9F17AC01-AA03-F94E-B94F-7EFEECD9B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B81C62C-ED76-0A4E-B402-C6BDD7531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D18C142E-7758-B442-A76C-F2A944288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298ECAD3-A3D1-EB41-9949-F8588C0D1B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5C72D57B-E2AD-B64E-9F67-6CEAEF5E5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A1CBFCCF-40FA-0B43-8A95-D3B395FA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54E39855-81D6-004E-A69F-321CCDE5E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464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E18BA3-3517-3848-A274-054C880DF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B4D17DC4-80EC-D941-9DD6-05C4A00EF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777BBA46-BAEB-474E-9D78-FF772E3FD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A32E6AE-3B43-FB4A-A696-BA0173FF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90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3F3179A-AC29-944D-89A7-46689A7B7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50DED770-F98C-4B4E-90CE-0633158B6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7AF063D-BEC2-264B-B0D7-DE15484F4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4386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5EA9E2-E90F-9446-9206-65E69B10F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F751EE7-D4CA-7240-B356-673327C41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D5E5FD0D-7A5C-784A-9B58-4E54EC5E5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7FA465B-0B41-1049-ADB8-ECB9DF3B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806FAA6-47E0-C344-A6AB-E6B967536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FF3E24C-787B-0D4E-A048-E09F13CD2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24565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22100-EB03-0E4B-A90B-D1C99EFF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0919D11C-AC1A-4241-9860-2BC137E26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D7FEB8E3-FD5F-9842-A86D-68BB80D2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A29CDFD-688A-BF47-A740-D871C759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5292337-A899-474A-89CD-487E4901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6DEAB33-0B7F-D94B-8912-83DBCB31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8148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9547CC39-35A4-D147-A3E8-15208CC5D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95617454-6380-5743-8F5E-DFE8F4546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0F5F0C9-D131-9F4F-B38C-CA219D3FDE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DB7FA21-754D-024D-9611-42C0553DF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950146A-A939-8747-AF2C-C30D9C9BF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94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4-llZuuj_Rc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xY1JC-MF0Ao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W_ARB_KOzf0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k6a5kCTsD98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AC259A-770B-9749-9FDA-0BC3C4E07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57" y="4646320"/>
            <a:ext cx="111169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Program </a:t>
            </a:r>
            <a:r>
              <a:rPr kumimoji="0" lang="sk-SK" altLang="sk-SK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Intereg</a:t>
            </a:r>
            <a:r>
              <a:rPr kumimoji="0" lang="sk-SK" altLang="sk-SK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 - A</a:t>
            </a:r>
            <a:endParaRPr kumimoji="0" lang="sk-SK" altLang="sk-SK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-webkit-standar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Slovenská republika - Česká republika</a:t>
            </a:r>
            <a:endParaRPr kumimoji="0" lang="sk-SK" altLang="sk-SK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-webkit-standar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/>
            </a:r>
            <a:br>
              <a:rPr kumimoji="0" lang="sk-SK" altLang="sk-SK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</a:br>
            <a:endParaRPr kumimoji="0" lang="sk-SK" altLang="sk-SK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-webkit-standar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Kód projektu: 304011U542</a:t>
            </a:r>
            <a:endParaRPr kumimoji="0" lang="sk-SK" altLang="sk-SK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-webkit-standar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Trvanie projektu: 09/2020 - 06/2021</a:t>
            </a:r>
            <a:endParaRPr kumimoji="0" lang="sk-SK" altLang="sk-SK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-webkit-standard"/>
            </a:endParaRPr>
          </a:p>
        </p:txBody>
      </p:sp>
      <p:pic>
        <p:nvPicPr>
          <p:cNvPr id="1026" name="Picture 2" descr="https://lh5.googleusercontent.com/UOfGJsOqyCunjgh_ilm7_Tw336TWQcwHxZx8BJaKcbXxJvD294ReYYPvu5r9QogPPOPfEmR9tNcykvlhTGNSoJY-pYW9Y-8mXA7oXuma0kK8NOy4OV1c42Tu6bcUtI8MWYAcWtY">
            <a:extLst>
              <a:ext uri="{FF2B5EF4-FFF2-40B4-BE49-F238E27FC236}">
                <a16:creationId xmlns:a16="http://schemas.microsoft.com/office/drawing/2014/main" id="{EE5E56CB-365A-AE4E-9C38-34A129E40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57" y="352148"/>
            <a:ext cx="2352952" cy="97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4.googleusercontent.com/4DX4Ysf4hhhD4lSnAo4Y6a1ms9ySUAdlEdCpJCrT4iCHTUKi-D40z4IOtwtXgzyWwf5xQDaiISBZ7Wf_VAcHkgOPoT9AXVAgZ4cHFmnPKDs_NZEOpR0QtfEi2RlVtbeV5ZcaLlE">
            <a:extLst>
              <a:ext uri="{FF2B5EF4-FFF2-40B4-BE49-F238E27FC236}">
                <a16:creationId xmlns:a16="http://schemas.microsoft.com/office/drawing/2014/main" id="{8E347445-38C6-AB4E-89FE-72BD9939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42" y="352148"/>
            <a:ext cx="6875531" cy="89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D8FEAAA9-8459-DB42-8DF3-75FDD83372FB}"/>
              </a:ext>
            </a:extLst>
          </p:cNvPr>
          <p:cNvSpPr/>
          <p:nvPr/>
        </p:nvSpPr>
        <p:spPr>
          <a:xfrm>
            <a:off x="1467333" y="2198314"/>
            <a:ext cx="72275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4800" b="1" dirty="0">
                <a:solidFill>
                  <a:srgbClr val="000000"/>
                </a:solidFill>
                <a:latin typeface="Calibri" panose="020F0502020204030204" pitchFamily="34" charset="0"/>
              </a:rPr>
              <a:t>„Robotika ...a robot ti tyká“</a:t>
            </a:r>
            <a:endParaRPr lang="sk-SK" altLang="sk-SK" sz="4800" dirty="0">
              <a:solidFill>
                <a:srgbClr val="000000"/>
              </a:solidFill>
              <a:latin typeface="-webkit-standard"/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C0B8BEAB-2390-1D40-8817-9B8A6C46CF7B}"/>
              </a:ext>
            </a:extLst>
          </p:cNvPr>
          <p:cNvSpPr/>
          <p:nvPr/>
        </p:nvSpPr>
        <p:spPr>
          <a:xfrm>
            <a:off x="5339004" y="3306901"/>
            <a:ext cx="58473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600" dirty="0"/>
              <a:t>Využitie v edukačnom procese</a:t>
            </a:r>
          </a:p>
        </p:txBody>
      </p:sp>
    </p:spTree>
    <p:extLst>
      <p:ext uri="{BB962C8B-B14F-4D97-AF65-F5344CB8AC3E}">
        <p14:creationId xmlns:p14="http://schemas.microsoft.com/office/powerpoint/2010/main" val="3757810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F1A341-637A-834D-BAE8-B4991C7D8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BIOLOID Premium Robot </a:t>
            </a:r>
            <a:r>
              <a:rPr lang="sk-SK" b="1" dirty="0" err="1"/>
              <a:t>Kit</a:t>
            </a:r>
            <a:endParaRPr lang="sk-SK" dirty="0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EE219019-7606-FD40-B2B7-27A403AC4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4934" y="1571624"/>
            <a:ext cx="7765162" cy="4949593"/>
          </a:xfrm>
        </p:spPr>
      </p:pic>
    </p:spTree>
    <p:extLst>
      <p:ext uri="{BB962C8B-B14F-4D97-AF65-F5344CB8AC3E}">
        <p14:creationId xmlns:p14="http://schemas.microsoft.com/office/powerpoint/2010/main" val="283581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AD7CC2-FD7C-8D4A-B7A2-411E31577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BIOLOID Premium Robot </a:t>
            </a:r>
            <a:r>
              <a:rPr lang="sk-SK" b="1" dirty="0" err="1"/>
              <a:t>Kit</a:t>
            </a:r>
            <a:endParaRPr lang="sk-SK" dirty="0"/>
          </a:p>
        </p:txBody>
      </p:sp>
      <p:pic>
        <p:nvPicPr>
          <p:cNvPr id="5" name="Zástupný objekt pre obsah 4">
            <a:hlinkClick r:id="rId2"/>
            <a:extLst>
              <a:ext uri="{FF2B5EF4-FFF2-40B4-BE49-F238E27FC236}">
                <a16:creationId xmlns:a16="http://schemas.microsoft.com/office/drawing/2014/main" id="{033747C8-B42C-9D43-842C-512D3A5B8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70644" y="1825625"/>
            <a:ext cx="7450712" cy="4351338"/>
          </a:xfrm>
        </p:spPr>
      </p:pic>
    </p:spTree>
    <p:extLst>
      <p:ext uri="{BB962C8B-B14F-4D97-AF65-F5344CB8AC3E}">
        <p14:creationId xmlns:p14="http://schemas.microsoft.com/office/powerpoint/2010/main" val="2129167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5D349C-0ACC-A34B-BAB7-EDAAE6636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BIOLOID Premium Robot </a:t>
            </a:r>
            <a:r>
              <a:rPr lang="sk-SK" b="1" dirty="0" err="1"/>
              <a:t>Kit</a:t>
            </a:r>
            <a:r>
              <a:rPr lang="sk-SK" b="1" dirty="0"/>
              <a:t/>
            </a:r>
            <a:br>
              <a:rPr lang="sk-SK" b="1" dirty="0"/>
            </a:br>
            <a:r>
              <a:rPr lang="sk-SK" dirty="0"/>
              <a:t>Využitie v edukačnom procese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22C5EE1-3EF3-1A42-B07A-F65DD6466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  <a:p>
            <a:r>
              <a:rPr lang="sk-SK" dirty="0"/>
              <a:t>Nácvik </a:t>
            </a:r>
            <a:r>
              <a:rPr lang="sk-SK" dirty="0" err="1"/>
              <a:t>algoritmizácie</a:t>
            </a:r>
            <a:endParaRPr lang="sk-SK" dirty="0"/>
          </a:p>
          <a:p>
            <a:r>
              <a:rPr lang="sk-SK" dirty="0"/>
              <a:t>Programovanie v prostredí  R+ </a:t>
            </a:r>
            <a:r>
              <a:rPr lang="sk-SK" dirty="0" err="1"/>
              <a:t>motion</a:t>
            </a:r>
            <a:r>
              <a:rPr lang="sk-SK" dirty="0"/>
              <a:t>, R+ </a:t>
            </a:r>
            <a:r>
              <a:rPr lang="sk-SK" dirty="0" err="1"/>
              <a:t>task</a:t>
            </a:r>
            <a:r>
              <a:rPr lang="sk-SK" dirty="0"/>
              <a:t>, </a:t>
            </a:r>
            <a:r>
              <a:rPr lang="sk-SK" dirty="0" err="1"/>
              <a:t>Python</a:t>
            </a:r>
            <a:endParaRPr lang="sk-SK" dirty="0"/>
          </a:p>
          <a:p>
            <a:r>
              <a:rPr lang="sk-SK" dirty="0"/>
              <a:t>Možnosť zložiť viacero modelov – variabilita</a:t>
            </a:r>
          </a:p>
          <a:p>
            <a:r>
              <a:rPr lang="sk-SK" dirty="0"/>
              <a:t>Vhodné použiť vo vyšších ročníkoch 8. ročného gymnázia a 4. ročného gymnázia – informatika, cvičenia z informatiky</a:t>
            </a:r>
          </a:p>
          <a:p>
            <a:r>
              <a:rPr lang="sk-SK" dirty="0"/>
              <a:t>Problémové úlohy s bludiskom</a:t>
            </a:r>
          </a:p>
          <a:p>
            <a:r>
              <a:rPr lang="sk-SK" dirty="0"/>
              <a:t>Krúžok – „Robotika“</a:t>
            </a:r>
          </a:p>
        </p:txBody>
      </p:sp>
    </p:spTree>
    <p:extLst>
      <p:ext uri="{BB962C8B-B14F-4D97-AF65-F5344CB8AC3E}">
        <p14:creationId xmlns:p14="http://schemas.microsoft.com/office/powerpoint/2010/main" val="851520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7CF0F3-2940-094F-88F5-9D37836ED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NAO</a:t>
            </a:r>
            <a:endParaRPr lang="sk-SK" dirty="0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2FCE23A9-3415-964A-AFC6-661E90D9BC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83254" y="1690688"/>
            <a:ext cx="3395945" cy="4351338"/>
          </a:xfrm>
          <a:prstGeom prst="rect">
            <a:avLst/>
          </a:pr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F2430503-3ABF-3E4D-93D5-1975D1F92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994958"/>
            <a:ext cx="5181600" cy="4351338"/>
          </a:xfrm>
        </p:spPr>
        <p:txBody>
          <a:bodyPr>
            <a:normAutofit/>
          </a:bodyPr>
          <a:lstStyle/>
          <a:p>
            <a:r>
              <a:rPr lang="sk-SK" dirty="0" err="1"/>
              <a:t>humanoidný</a:t>
            </a:r>
            <a:r>
              <a:rPr lang="sk-SK" dirty="0"/>
              <a:t> robot</a:t>
            </a:r>
          </a:p>
          <a:p>
            <a:r>
              <a:rPr lang="sk-SK" dirty="0"/>
              <a:t>výučba programovania, informatiky, anglického jazyka, matematiky ... </a:t>
            </a:r>
          </a:p>
          <a:p>
            <a:r>
              <a:rPr lang="sk-SK" dirty="0" err="1"/>
              <a:t>Apps</a:t>
            </a:r>
            <a:r>
              <a:rPr lang="sk-SK" dirty="0"/>
              <a:t> 2.0 </a:t>
            </a:r>
            <a:r>
              <a:rPr lang="sk-SK" dirty="0" err="1"/>
              <a:t>Store</a:t>
            </a:r>
            <a:endParaRPr lang="sk-SK" dirty="0"/>
          </a:p>
          <a:p>
            <a:r>
              <a:rPr lang="sk-SK" dirty="0"/>
              <a:t>komunikácia, kamera</a:t>
            </a:r>
          </a:p>
          <a:p>
            <a:r>
              <a:rPr lang="sk-SK" dirty="0"/>
              <a:t>Programovateľný – </a:t>
            </a:r>
            <a:r>
              <a:rPr lang="sk-SK" dirty="0" err="1"/>
              <a:t>Choregraph</a:t>
            </a:r>
            <a:r>
              <a:rPr lang="sk-SK" dirty="0"/>
              <a:t>, </a:t>
            </a:r>
            <a:r>
              <a:rPr lang="sk-SK" dirty="0" err="1"/>
              <a:t>Python</a:t>
            </a:r>
            <a:r>
              <a:rPr lang="sk-SK" dirty="0"/>
              <a:t>,</a:t>
            </a:r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08024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784B8D-4C20-A54B-9332-528C4F0AD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NAO</a:t>
            </a:r>
            <a:endParaRPr lang="sk-SK" dirty="0"/>
          </a:p>
        </p:txBody>
      </p:sp>
      <p:pic>
        <p:nvPicPr>
          <p:cNvPr id="5" name="Zástupný objekt pre obsah 4">
            <a:hlinkClick r:id="rId2"/>
            <a:extLst>
              <a:ext uri="{FF2B5EF4-FFF2-40B4-BE49-F238E27FC236}">
                <a16:creationId xmlns:a16="http://schemas.microsoft.com/office/drawing/2014/main" id="{929EC098-373C-E14F-A876-E97A559A5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839" t="40068" r="25709" b="16548"/>
          <a:stretch/>
        </p:blipFill>
        <p:spPr>
          <a:xfrm>
            <a:off x="1981200" y="1690688"/>
            <a:ext cx="8229600" cy="4702631"/>
          </a:xfrm>
        </p:spPr>
      </p:pic>
    </p:spTree>
    <p:extLst>
      <p:ext uri="{BB962C8B-B14F-4D97-AF65-F5344CB8AC3E}">
        <p14:creationId xmlns:p14="http://schemas.microsoft.com/office/powerpoint/2010/main" val="118179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38FD0A-9465-894E-900A-B6146BF26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NAO - </a:t>
            </a:r>
            <a:r>
              <a:rPr lang="sk-SK" b="1" dirty="0" err="1"/>
              <a:t>Apps</a:t>
            </a:r>
            <a:r>
              <a:rPr lang="sk-SK" b="1" dirty="0"/>
              <a:t> 2.0 </a:t>
            </a:r>
            <a:r>
              <a:rPr lang="sk-SK" b="1" dirty="0" err="1"/>
              <a:t>Store</a:t>
            </a:r>
            <a:r>
              <a:rPr lang="sk-SK" b="1" dirty="0"/>
              <a:t> </a:t>
            </a: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BFAC6013-6A2A-544A-9555-A98D34F04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913" y="1825625"/>
            <a:ext cx="9224162" cy="4795308"/>
          </a:xfrm>
        </p:spPr>
      </p:pic>
    </p:spTree>
    <p:extLst>
      <p:ext uri="{BB962C8B-B14F-4D97-AF65-F5344CB8AC3E}">
        <p14:creationId xmlns:p14="http://schemas.microsoft.com/office/powerpoint/2010/main" val="2218386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F8008A3-1188-544D-A3DF-08A443141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NAO - </a:t>
            </a:r>
            <a:r>
              <a:rPr lang="sk-SK" b="1" dirty="0" err="1"/>
              <a:t>Choreograph</a:t>
            </a:r>
            <a:endParaRPr lang="sk-SK" dirty="0"/>
          </a:p>
        </p:txBody>
      </p:sp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1DEB952E-0AE9-F145-BFFC-3B08967FDA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82734" y="1839383"/>
            <a:ext cx="6293258" cy="4351338"/>
          </a:xfrm>
        </p:spPr>
      </p:pic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12B5ABB8-9A7F-2242-A244-2F399D1A4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39383"/>
            <a:ext cx="5181600" cy="4351338"/>
          </a:xfrm>
        </p:spPr>
        <p:txBody>
          <a:bodyPr>
            <a:normAutofit/>
          </a:bodyPr>
          <a:lstStyle/>
          <a:p>
            <a:r>
              <a:rPr lang="sk-SK" dirty="0"/>
              <a:t>A - Panel obsah projektu </a:t>
            </a:r>
            <a:endParaRPr lang="sk-SK" dirty="0">
              <a:effectLst/>
            </a:endParaRPr>
          </a:p>
          <a:p>
            <a:r>
              <a:rPr lang="sk-SK" dirty="0"/>
              <a:t>B - Panel </a:t>
            </a:r>
            <a:r>
              <a:rPr lang="sk-SK" dirty="0" err="1"/>
              <a:t>poľa</a:t>
            </a:r>
            <a:r>
              <a:rPr lang="sk-SK" dirty="0"/>
              <a:t> </a:t>
            </a:r>
            <a:r>
              <a:rPr lang="sk-SK" dirty="0" err="1"/>
              <a:t>knižnice</a:t>
            </a:r>
            <a:r>
              <a:rPr lang="sk-SK" dirty="0"/>
              <a:t> </a:t>
            </a:r>
            <a:endParaRPr lang="sk-SK" dirty="0">
              <a:effectLst/>
            </a:endParaRPr>
          </a:p>
          <a:p>
            <a:r>
              <a:rPr lang="sk-SK" dirty="0"/>
              <a:t>C - Panel </a:t>
            </a:r>
            <a:r>
              <a:rPr lang="sk-SK" dirty="0" err="1"/>
              <a:t>vývojovy</a:t>
            </a:r>
            <a:r>
              <a:rPr lang="sk-SK" dirty="0"/>
              <a:t>́ diagram </a:t>
            </a:r>
            <a:endParaRPr lang="sk-SK" dirty="0">
              <a:effectLst/>
            </a:endParaRPr>
          </a:p>
          <a:p>
            <a:r>
              <a:rPr lang="sk-SK" dirty="0"/>
              <a:t>D - Panel </a:t>
            </a:r>
            <a:r>
              <a:rPr lang="sk-SK" dirty="0" err="1"/>
              <a:t>súpisu</a:t>
            </a:r>
            <a:r>
              <a:rPr lang="sk-SK" dirty="0"/>
              <a:t> </a:t>
            </a:r>
            <a:r>
              <a:rPr lang="sk-SK" dirty="0" err="1"/>
              <a:t>polôh</a:t>
            </a:r>
            <a:r>
              <a:rPr lang="sk-SK" dirty="0"/>
              <a:t> a Video monitor </a:t>
            </a:r>
          </a:p>
          <a:p>
            <a:r>
              <a:rPr lang="sk-SK" dirty="0" err="1"/>
              <a:t>E</a:t>
            </a:r>
            <a:r>
              <a:rPr lang="sk-SK" dirty="0"/>
              <a:t> - </a:t>
            </a:r>
            <a:r>
              <a:rPr lang="sk-SK" dirty="0" err="1"/>
              <a:t>Prehľadove</a:t>
            </a:r>
            <a:r>
              <a:rPr lang="sk-SK" dirty="0"/>
              <a:t>́ menu robota a Panel s </a:t>
            </a:r>
            <a:r>
              <a:rPr lang="sk-SK" dirty="0" err="1"/>
              <a:t>aplikáciami</a:t>
            </a:r>
            <a:r>
              <a:rPr lang="sk-SK" dirty="0"/>
              <a:t> </a:t>
            </a:r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16146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5D349C-0ACC-A34B-BAB7-EDAAE6636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NAO</a:t>
            </a:r>
            <a:br>
              <a:rPr lang="sk-SK" b="1" dirty="0"/>
            </a:br>
            <a:r>
              <a:rPr lang="sk-SK" dirty="0"/>
              <a:t>Využitie v edukačnom procese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22C5EE1-3EF3-1A42-B07A-F65DD6466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sk-SK" dirty="0"/>
          </a:p>
          <a:p>
            <a:r>
              <a:rPr lang="sk-SK" dirty="0"/>
              <a:t>Nácvik </a:t>
            </a:r>
            <a:r>
              <a:rPr lang="sk-SK" dirty="0" err="1"/>
              <a:t>algoritmizacie</a:t>
            </a:r>
            <a:endParaRPr lang="sk-SK" dirty="0"/>
          </a:p>
          <a:p>
            <a:r>
              <a:rPr lang="sk-SK" dirty="0"/>
              <a:t>Programovanie v prostredí </a:t>
            </a:r>
            <a:r>
              <a:rPr lang="sk-SK" b="1" dirty="0" err="1"/>
              <a:t>Choreograph</a:t>
            </a:r>
            <a:r>
              <a:rPr lang="sk-SK" dirty="0"/>
              <a:t>, </a:t>
            </a:r>
            <a:r>
              <a:rPr lang="sk-SK" dirty="0" err="1"/>
              <a:t>Python</a:t>
            </a:r>
            <a:endParaRPr lang="sk-SK" dirty="0"/>
          </a:p>
          <a:p>
            <a:r>
              <a:rPr lang="sk-SK" dirty="0"/>
              <a:t>Skĺbenie programovania a anglického jazyka</a:t>
            </a:r>
          </a:p>
          <a:p>
            <a:r>
              <a:rPr lang="sk-SK" dirty="0"/>
              <a:t>Možnosť využiť na hodine anglického jazyka, informatiky, matematiky, ...</a:t>
            </a:r>
          </a:p>
          <a:p>
            <a:r>
              <a:rPr lang="sk-SK" dirty="0"/>
              <a:t>Využitie  - </a:t>
            </a:r>
            <a:r>
              <a:rPr lang="sk-SK" b="1" dirty="0" err="1"/>
              <a:t>Apps</a:t>
            </a:r>
            <a:r>
              <a:rPr lang="sk-SK" b="1" dirty="0"/>
              <a:t> 2.0 </a:t>
            </a:r>
            <a:r>
              <a:rPr lang="sk-SK" b="1" dirty="0" err="1"/>
              <a:t>Store</a:t>
            </a:r>
            <a:r>
              <a:rPr lang="sk-SK" b="1" dirty="0"/>
              <a:t> </a:t>
            </a:r>
            <a:endParaRPr lang="sk-SK" dirty="0"/>
          </a:p>
          <a:p>
            <a:r>
              <a:rPr lang="sk-SK" dirty="0"/>
              <a:t>Problémové úlohy s bludiskom</a:t>
            </a:r>
          </a:p>
          <a:p>
            <a:r>
              <a:rPr lang="sk-SK" dirty="0"/>
              <a:t>Krúžok – „Robotika“</a:t>
            </a:r>
          </a:p>
        </p:txBody>
      </p:sp>
    </p:spTree>
    <p:extLst>
      <p:ext uri="{BB962C8B-B14F-4D97-AF65-F5344CB8AC3E}">
        <p14:creationId xmlns:p14="http://schemas.microsoft.com/office/powerpoint/2010/main" val="3389034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40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C6F8F7-BEE7-1B42-AD16-55EE34AA4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ROBOTIS MINI </a:t>
            </a:r>
            <a:r>
              <a:rPr lang="sk-SK" b="1" dirty="0" err="1"/>
              <a:t>real</a:t>
            </a:r>
            <a:r>
              <a:rPr lang="sk-SK" b="1" dirty="0"/>
              <a:t> </a:t>
            </a:r>
            <a:r>
              <a:rPr lang="sk-SK" b="1" dirty="0" err="1"/>
              <a:t>humanoid</a:t>
            </a:r>
            <a:endParaRPr lang="sk-SK" dirty="0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6378CE45-3CFF-C54D-89C1-8C43072CEF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01731" y="1648619"/>
            <a:ext cx="4351338" cy="4351338"/>
          </a:xfrm>
          <a:prstGeom prst="rect">
            <a:avLst/>
          </a:pr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DE653FBF-18B3-864E-8964-5A1B9A3D3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1648619"/>
            <a:ext cx="5181600" cy="4351338"/>
          </a:xfrm>
        </p:spPr>
        <p:txBody>
          <a:bodyPr/>
          <a:lstStyle/>
          <a:p>
            <a:r>
              <a:rPr lang="sk-SK" dirty="0" err="1"/>
              <a:t>Humanoid</a:t>
            </a:r>
            <a:endParaRPr lang="sk-SK" dirty="0"/>
          </a:p>
          <a:p>
            <a:r>
              <a:rPr lang="sk-SK" dirty="0"/>
              <a:t>aplikácia pre riadenie robota Android/</a:t>
            </a:r>
            <a:r>
              <a:rPr lang="sk-SK" dirty="0" err="1"/>
              <a:t>iOs</a:t>
            </a:r>
            <a:endParaRPr lang="sk-SK" dirty="0"/>
          </a:p>
          <a:p>
            <a:r>
              <a:rPr lang="sk-SK" dirty="0"/>
              <a:t>Bluetooth</a:t>
            </a:r>
          </a:p>
          <a:p>
            <a:r>
              <a:rPr lang="sk-SK" dirty="0"/>
              <a:t>ovládanie gestami a hlasom</a:t>
            </a:r>
          </a:p>
          <a:p>
            <a:r>
              <a:rPr lang="sk-SK" dirty="0"/>
              <a:t>editácia pohybov</a:t>
            </a:r>
          </a:p>
          <a:p>
            <a:r>
              <a:rPr lang="sk-SK" dirty="0"/>
              <a:t>možnosť kompletného preprogramovania</a:t>
            </a:r>
          </a:p>
        </p:txBody>
      </p:sp>
    </p:spTree>
    <p:extLst>
      <p:ext uri="{BB962C8B-B14F-4D97-AF65-F5344CB8AC3E}">
        <p14:creationId xmlns:p14="http://schemas.microsoft.com/office/powerpoint/2010/main" val="3373020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C6F8F7-BEE7-1B42-AD16-55EE34AA4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ROBOTIS MINI - ovládanie</a:t>
            </a:r>
            <a:endParaRPr lang="sk-SK" dirty="0"/>
          </a:p>
        </p:txBody>
      </p:sp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2DBB4F0C-7930-2E40-AE78-2C1197459D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76399" y="1828799"/>
            <a:ext cx="8144934" cy="4439241"/>
          </a:xfrm>
        </p:spPr>
      </p:pic>
    </p:spTree>
    <p:extLst>
      <p:ext uri="{BB962C8B-B14F-4D97-AF65-F5344CB8AC3E}">
        <p14:creationId xmlns:p14="http://schemas.microsoft.com/office/powerpoint/2010/main" val="302726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73B6802-F12C-DA44-BC1E-F206CED95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ROBOTIS MINI - ovládanie</a:t>
            </a:r>
            <a:endParaRPr lang="sk-SK" dirty="0"/>
          </a:p>
        </p:txBody>
      </p:sp>
      <p:pic>
        <p:nvPicPr>
          <p:cNvPr id="8" name="Zástupný objekt pre obsah 7">
            <a:hlinkClick r:id="rId2"/>
            <a:extLst>
              <a:ext uri="{FF2B5EF4-FFF2-40B4-BE49-F238E27FC236}">
                <a16:creationId xmlns:a16="http://schemas.microsoft.com/office/drawing/2014/main" id="{A4DC6E43-BD75-2443-B8F1-B128FE6A5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7266" y="1825625"/>
            <a:ext cx="7717467" cy="4351338"/>
          </a:xfrm>
        </p:spPr>
      </p:pic>
    </p:spTree>
    <p:extLst>
      <p:ext uri="{BB962C8B-B14F-4D97-AF65-F5344CB8AC3E}">
        <p14:creationId xmlns:p14="http://schemas.microsoft.com/office/powerpoint/2010/main" val="3390852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87D0B7-1948-694B-925F-B9968119D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ROBOTIS MINI  - programovanie</a:t>
            </a:r>
            <a:endParaRPr lang="sk-SK" dirty="0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27DA2CAA-E14A-8E41-A491-6CE9DFE66C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98233" y="1652191"/>
            <a:ext cx="990600" cy="952500"/>
          </a:xfrm>
        </p:spPr>
      </p:pic>
      <p:pic>
        <p:nvPicPr>
          <p:cNvPr id="12" name="Zástupný objekt pre obsah 11">
            <a:extLst>
              <a:ext uri="{FF2B5EF4-FFF2-40B4-BE49-F238E27FC236}">
                <a16:creationId xmlns:a16="http://schemas.microsoft.com/office/drawing/2014/main" id="{BEE07F67-A04F-C14D-B1AF-60662F4AD2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60317" y="1639491"/>
            <a:ext cx="977900" cy="965200"/>
          </a:xfr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8AE670F4-FE65-B84D-8806-046319E908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11" r="13749"/>
          <a:stretch/>
        </p:blipFill>
        <p:spPr>
          <a:xfrm>
            <a:off x="6719050" y="2604691"/>
            <a:ext cx="4896465" cy="3748617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9F919CAB-A282-1542-BDAC-365C8D4B4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617390"/>
            <a:ext cx="5486216" cy="373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28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C612A9-14CC-3D4A-AE34-A05900744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ROBOTIS MINI  - programovanie</a:t>
            </a:r>
            <a:endParaRPr lang="sk-SK" dirty="0"/>
          </a:p>
        </p:txBody>
      </p:sp>
      <p:pic>
        <p:nvPicPr>
          <p:cNvPr id="9" name="Zástupný objekt pre obsah 8">
            <a:hlinkClick r:id="rId2"/>
            <a:extLst>
              <a:ext uri="{FF2B5EF4-FFF2-40B4-BE49-F238E27FC236}">
                <a16:creationId xmlns:a16="http://schemas.microsoft.com/office/drawing/2014/main" id="{0615B6B4-0C7B-D64E-9DF0-47210A386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0800" y="1439085"/>
            <a:ext cx="6481599" cy="4737878"/>
          </a:xfrm>
        </p:spPr>
      </p:pic>
    </p:spTree>
    <p:extLst>
      <p:ext uri="{BB962C8B-B14F-4D97-AF65-F5344CB8AC3E}">
        <p14:creationId xmlns:p14="http://schemas.microsoft.com/office/powerpoint/2010/main" val="3307112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5D349C-0ACC-A34B-BAB7-EDAAE6636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ROBOTIS MINI  </a:t>
            </a:r>
            <a:br>
              <a:rPr lang="sk-SK" b="1" dirty="0"/>
            </a:br>
            <a:r>
              <a:rPr lang="sk-SK" dirty="0"/>
              <a:t>Využitie v edukačnom procese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22C5EE1-3EF3-1A42-B07A-F65DD6466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  <a:p>
            <a:r>
              <a:rPr lang="sk-SK" dirty="0"/>
              <a:t>Futbal, tanec, ... - ovládanie gestami a hlasom</a:t>
            </a:r>
          </a:p>
          <a:p>
            <a:r>
              <a:rPr lang="sk-SK" dirty="0"/>
              <a:t>Nácvik </a:t>
            </a:r>
            <a:r>
              <a:rPr lang="sk-SK" dirty="0" err="1"/>
              <a:t>algoritmizácie</a:t>
            </a:r>
            <a:endParaRPr lang="sk-SK" dirty="0"/>
          </a:p>
          <a:p>
            <a:r>
              <a:rPr lang="sk-SK" dirty="0"/>
              <a:t>Programovanie v prostredí  R+ </a:t>
            </a:r>
            <a:r>
              <a:rPr lang="sk-SK" dirty="0" err="1"/>
              <a:t>motion</a:t>
            </a:r>
            <a:r>
              <a:rPr lang="sk-SK" dirty="0"/>
              <a:t> a R+ </a:t>
            </a:r>
            <a:r>
              <a:rPr lang="sk-SK" dirty="0" err="1"/>
              <a:t>task</a:t>
            </a:r>
            <a:endParaRPr lang="sk-SK" dirty="0"/>
          </a:p>
          <a:p>
            <a:r>
              <a:rPr lang="sk-SK" dirty="0"/>
              <a:t>Vhodné použiť v nižších ročníkoch 8. ročného gymnázia - informatika</a:t>
            </a:r>
          </a:p>
          <a:p>
            <a:r>
              <a:rPr lang="sk-SK" dirty="0"/>
              <a:t>Krúžok – „Robotika“</a:t>
            </a:r>
          </a:p>
        </p:txBody>
      </p:sp>
    </p:spTree>
    <p:extLst>
      <p:ext uri="{BB962C8B-B14F-4D97-AF65-F5344CB8AC3E}">
        <p14:creationId xmlns:p14="http://schemas.microsoft.com/office/powerpoint/2010/main" val="1291571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317CFB-D237-0E4F-A72C-2CC19E026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BIOLOID Premium Robot </a:t>
            </a:r>
            <a:r>
              <a:rPr lang="sk-SK" b="1" dirty="0" err="1"/>
              <a:t>Kit</a:t>
            </a:r>
            <a:endParaRPr lang="sk-SK" b="1" dirty="0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592897DA-56FD-DA40-AFE7-C8B7551F24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02462" y="1690688"/>
            <a:ext cx="4351338" cy="4351338"/>
          </a:xfrm>
          <a:prstGeom prst="rect">
            <a:avLst/>
          </a:pr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3771BDA0-31E1-B649-9775-549ED6050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04446"/>
            <a:ext cx="5181600" cy="4351338"/>
          </a:xfrm>
        </p:spPr>
        <p:txBody>
          <a:bodyPr>
            <a:normAutofit fontScale="92500"/>
          </a:bodyPr>
          <a:lstStyle/>
          <a:p>
            <a:r>
              <a:rPr lang="sk-SK" dirty="0" err="1"/>
              <a:t>humanoid</a:t>
            </a:r>
            <a:r>
              <a:rPr lang="sk-SK" dirty="0"/>
              <a:t> </a:t>
            </a:r>
          </a:p>
          <a:p>
            <a:r>
              <a:rPr lang="sk-SK" dirty="0"/>
              <a:t>Rôzne snímače vrátane gyroskopu </a:t>
            </a:r>
          </a:p>
          <a:p>
            <a:r>
              <a:rPr lang="sk-SK" dirty="0"/>
              <a:t>DMS a IR RC-100A </a:t>
            </a:r>
          </a:p>
          <a:p>
            <a:r>
              <a:rPr lang="sk-SK" dirty="0"/>
              <a:t>Bluetooth, </a:t>
            </a:r>
            <a:r>
              <a:rPr lang="sk-SK" dirty="0" err="1"/>
              <a:t>ZIGbee</a:t>
            </a:r>
            <a:endParaRPr lang="sk-SK" dirty="0"/>
          </a:p>
          <a:p>
            <a:r>
              <a:rPr lang="sk-SK" dirty="0"/>
              <a:t>Programovanie -  C / C++, C#, </a:t>
            </a:r>
            <a:r>
              <a:rPr lang="sk-SK" dirty="0" err="1"/>
              <a:t>Labview</a:t>
            </a:r>
            <a:r>
              <a:rPr lang="sk-SK" dirty="0"/>
              <a:t>, MATLAB, </a:t>
            </a:r>
            <a:r>
              <a:rPr lang="sk-SK" dirty="0" err="1"/>
              <a:t>Visual</a:t>
            </a:r>
            <a:r>
              <a:rPr lang="sk-SK" dirty="0"/>
              <a:t> </a:t>
            </a:r>
            <a:r>
              <a:rPr lang="sk-SK" dirty="0" err="1"/>
              <a:t>Basic</a:t>
            </a:r>
            <a:r>
              <a:rPr lang="sk-SK" dirty="0"/>
              <a:t>, Java, </a:t>
            </a:r>
            <a:r>
              <a:rPr lang="sk-SK" dirty="0" err="1"/>
              <a:t>Python</a:t>
            </a:r>
            <a:r>
              <a:rPr lang="sk-SK" dirty="0"/>
              <a:t>...</a:t>
            </a:r>
          </a:p>
          <a:p>
            <a:r>
              <a:rPr lang="sk-SK" dirty="0"/>
              <a:t>Vytvárajte rôznych robotov pomocou všestranného rozširovacieho mechanizmu</a:t>
            </a:r>
          </a:p>
        </p:txBody>
      </p:sp>
    </p:spTree>
    <p:extLst>
      <p:ext uri="{BB962C8B-B14F-4D97-AF65-F5344CB8AC3E}">
        <p14:creationId xmlns:p14="http://schemas.microsoft.com/office/powerpoint/2010/main" val="3413479675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282</Words>
  <Application>Microsoft Office PowerPoint</Application>
  <PresentationFormat>Širokoúhlá obrazovka</PresentationFormat>
  <Paragraphs>65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-webkit-standard</vt:lpstr>
      <vt:lpstr>Motív balíka Office</vt:lpstr>
      <vt:lpstr>Prezentace aplikace PowerPoint</vt:lpstr>
      <vt:lpstr>Prezentace aplikace PowerPoint</vt:lpstr>
      <vt:lpstr>ROBOTIS MINI real humanoid</vt:lpstr>
      <vt:lpstr>ROBOTIS MINI - ovládanie</vt:lpstr>
      <vt:lpstr>ROBOTIS MINI - ovládanie</vt:lpstr>
      <vt:lpstr>ROBOTIS MINI  - programovanie</vt:lpstr>
      <vt:lpstr>ROBOTIS MINI  - programovanie</vt:lpstr>
      <vt:lpstr>ROBOTIS MINI   Využitie v edukačnom procese</vt:lpstr>
      <vt:lpstr>BIOLOID Premium Robot Kit</vt:lpstr>
      <vt:lpstr>BIOLOID Premium Robot Kit</vt:lpstr>
      <vt:lpstr>BIOLOID Premium Robot Kit</vt:lpstr>
      <vt:lpstr>BIOLOID Premium Robot Kit Využitie v edukačnom procese</vt:lpstr>
      <vt:lpstr>NAO</vt:lpstr>
      <vt:lpstr>NAO</vt:lpstr>
      <vt:lpstr>NAO - Apps 2.0 Store </vt:lpstr>
      <vt:lpstr>NAO - Choreograph</vt:lpstr>
      <vt:lpstr>NAO Využitie v edukačnom procese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Využitie v praxi</dc:title>
  <dc:creator>Microsoft Office User</dc:creator>
  <cp:lastModifiedBy> </cp:lastModifiedBy>
  <cp:revision>11</cp:revision>
  <dcterms:created xsi:type="dcterms:W3CDTF">2021-07-06T06:11:17Z</dcterms:created>
  <dcterms:modified xsi:type="dcterms:W3CDTF">2021-08-30T06:17:48Z</dcterms:modified>
</cp:coreProperties>
</file>