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5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9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5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53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1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4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7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8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42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5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55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1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8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4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3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41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50911A-408A-452B-88A7-5BC2CD318EB5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DAF5AF-999C-4B92-99EF-47FF53AA98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dder#Aircraft_rudders" TargetMode="External"/><Relationship Id="rId2" Type="http://schemas.openxmlformats.org/officeDocument/2006/relationships/hyperlink" Target="https://en.wikipedia.org/wiki/Flight_control_surfaces#Spoil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lap_(aeronautics)" TargetMode="External"/><Relationship Id="rId4" Type="http://schemas.openxmlformats.org/officeDocument/2006/relationships/hyperlink" Target="https://www.youtube.com/watch?v=J-TJQimfy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FB17E-391B-4D96-A39C-F87FC21E2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          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airplane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FE46AD-27E8-40F5-94A9-016418BD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by Jindřich </a:t>
            </a:r>
            <a:r>
              <a:rPr lang="cs-CZ" dirty="0" err="1"/>
              <a:t>kašparec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5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40FFC-172C-4248-A28E-9A1E65A5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Flaps</a:t>
            </a:r>
            <a:r>
              <a:rPr lang="cs-CZ" dirty="0"/>
              <a:t> + </a:t>
            </a:r>
            <a:r>
              <a:rPr lang="cs-CZ" dirty="0" err="1"/>
              <a:t>slats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E737E-E1D1-41C0-BD76-29C91C1C6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They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lift</a:t>
            </a:r>
          </a:p>
          <a:p>
            <a:r>
              <a:rPr lang="cs-CZ" dirty="0"/>
              <a:t>Are </a:t>
            </a:r>
            <a:r>
              <a:rPr lang="cs-CZ" dirty="0" err="1"/>
              <a:t>located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trailig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(</a:t>
            </a:r>
            <a:r>
              <a:rPr lang="cs-CZ" dirty="0" err="1"/>
              <a:t>flaps</a:t>
            </a:r>
            <a:r>
              <a:rPr lang="cs-CZ" dirty="0"/>
              <a:t>) and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(</a:t>
            </a:r>
            <a:r>
              <a:rPr lang="cs-CZ" dirty="0" err="1"/>
              <a:t>slats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wings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B19877-33BE-4807-A8AB-34EF836A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3536380"/>
            <a:ext cx="3514724" cy="23394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741215-F935-4699-BB01-8DF01A8C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6" y="3536380"/>
            <a:ext cx="3400423" cy="23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0EAB8-E567-4D6F-BD87-C9668706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Spoilers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36AD4-207A-49A3-82B4-F87410D4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„lift </a:t>
            </a:r>
            <a:r>
              <a:rPr lang="cs-CZ" dirty="0" err="1"/>
              <a:t>dumpers</a:t>
            </a:r>
            <a:r>
              <a:rPr lang="cs-CZ" dirty="0"/>
              <a:t>“</a:t>
            </a:r>
          </a:p>
          <a:p>
            <a:r>
              <a:rPr lang="cs-CZ" dirty="0" err="1"/>
              <a:t>Reduce</a:t>
            </a:r>
            <a:r>
              <a:rPr lang="cs-CZ" dirty="0"/>
              <a:t> lift and speed</a:t>
            </a:r>
          </a:p>
          <a:p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deployed</a:t>
            </a:r>
            <a:r>
              <a:rPr lang="cs-CZ" dirty="0"/>
              <a:t> on </a:t>
            </a:r>
            <a:r>
              <a:rPr lang="cs-CZ" dirty="0" err="1"/>
              <a:t>landing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B9151-0563-41DF-A0E2-35F19DE6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450"/>
            <a:ext cx="4800597" cy="33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7BF62-718B-4869-AF62-DA172B24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Cocpit</a:t>
            </a:r>
            <a:r>
              <a:rPr lang="cs-CZ" dirty="0"/>
              <a:t>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015B70F-4A3D-40E4-ACB7-934434BF9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-27177"/>
            <a:ext cx="9705976" cy="6885177"/>
          </a:xfrm>
        </p:spPr>
      </p:pic>
    </p:spTree>
    <p:extLst>
      <p:ext uri="{BB962C8B-B14F-4D97-AF65-F5344CB8AC3E}">
        <p14:creationId xmlns:p14="http://schemas.microsoft.com/office/powerpoint/2010/main" val="198052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E13D-0F63-461D-8ED4-D0D0D4FF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A620F1-8147-47AF-9368-60F34BE91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12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3B093-4936-42B6-A0FF-01542997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D3834-1564-44A6-951B-85739D4B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https://en.wikipedia.org/wiki/Flight_control_surfaces#Spoilers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https://en.wikipedia.org/wiki/Rudder#Aircraft_rudders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https://www.youtube.com/watch?v=J-TJQimfylA</a:t>
            </a:r>
            <a:endParaRPr lang="cs-CZ" dirty="0"/>
          </a:p>
          <a:p>
            <a:r>
              <a:rPr lang="cs-CZ" dirty="0">
                <a:hlinkClick r:id="rId5"/>
              </a:rPr>
              <a:t>https://en.wikipedia.org/wiki/</a:t>
            </a:r>
            <a:r>
              <a:rPr lang="cs-CZ" dirty="0" err="1">
                <a:hlinkClick r:id="rId5"/>
              </a:rPr>
              <a:t>Flap</a:t>
            </a:r>
            <a:r>
              <a:rPr lang="cs-CZ" dirty="0">
                <a:hlinkClick r:id="rId5"/>
              </a:rPr>
              <a:t>_(</a:t>
            </a:r>
            <a:r>
              <a:rPr lang="cs-CZ" dirty="0" err="1">
                <a:hlinkClick r:id="rId5"/>
              </a:rPr>
              <a:t>aeronautics</a:t>
            </a:r>
            <a:r>
              <a:rPr lang="cs-CZ" dirty="0">
                <a:hlinkClick r:id="rId5"/>
              </a:rPr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17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CDD04-3238-4847-86D2-8A3D40D8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airplanes</a:t>
            </a:r>
            <a:r>
              <a:rPr lang="cs-CZ" dirty="0"/>
              <a:t> </a:t>
            </a:r>
            <a:r>
              <a:rPr lang="cs-CZ" dirty="0" err="1"/>
              <a:t>fly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8A5AE-6FBA-4A3D-B829-997E110A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Aircraft use </a:t>
            </a:r>
            <a:r>
              <a:rPr lang="cs-CZ" dirty="0" err="1"/>
              <a:t>wings</a:t>
            </a:r>
            <a:r>
              <a:rPr lang="cs-CZ" dirty="0"/>
              <a:t> to </a:t>
            </a:r>
            <a:r>
              <a:rPr lang="cs-CZ" dirty="0" err="1"/>
              <a:t>generate</a:t>
            </a:r>
            <a:r>
              <a:rPr lang="cs-CZ" dirty="0"/>
              <a:t> lift</a:t>
            </a:r>
          </a:p>
          <a:p>
            <a:r>
              <a:rPr lang="cs-CZ" dirty="0"/>
              <a:t>Lift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upward</a:t>
            </a:r>
            <a:r>
              <a:rPr lang="cs-CZ" dirty="0"/>
              <a:t> </a:t>
            </a:r>
            <a:r>
              <a:rPr lang="cs-CZ" dirty="0" err="1"/>
              <a:t>force</a:t>
            </a:r>
            <a:endParaRPr lang="cs-CZ" dirty="0"/>
          </a:p>
          <a:p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angle between the body's reference line and the oncoming flow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1CEAA-C7AD-4D6B-B49D-94E2A98AA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4216400"/>
            <a:ext cx="5581650" cy="18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73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CE426-929D-451E-8BCE-574058AF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306BD-B67C-4C4C-AA6D-C7380A5A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Speed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3 </a:t>
            </a:r>
            <a:r>
              <a:rPr lang="cs-CZ" dirty="0" err="1"/>
              <a:t>axes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motion</a:t>
            </a:r>
            <a:endParaRPr lang="cs-CZ" dirty="0"/>
          </a:p>
          <a:p>
            <a:r>
              <a:rPr lang="cs-CZ" dirty="0" err="1"/>
              <a:t>Pitch</a:t>
            </a:r>
            <a:r>
              <a:rPr lang="cs-CZ" dirty="0"/>
              <a:t> </a:t>
            </a:r>
          </a:p>
          <a:p>
            <a:r>
              <a:rPr lang="cs-CZ" dirty="0" err="1"/>
              <a:t>Roll</a:t>
            </a:r>
            <a:endParaRPr lang="cs-CZ" dirty="0"/>
          </a:p>
          <a:p>
            <a:r>
              <a:rPr lang="cs-CZ" dirty="0" err="1"/>
              <a:t>Yaw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704135-6A3D-4DC6-A1D7-9C652071F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96" y="3085003"/>
            <a:ext cx="4114301" cy="3091960"/>
          </a:xfrm>
          <a:prstGeom prst="rect">
            <a:avLst/>
          </a:prstGeom>
        </p:spPr>
      </p:pic>
      <p:pic>
        <p:nvPicPr>
          <p:cNvPr id="1026" name="Picture 2" descr="Image result for airplane speedometer">
            <a:extLst>
              <a:ext uri="{FF2B5EF4-FFF2-40B4-BE49-F238E27FC236}">
                <a16:creationId xmlns:a16="http://schemas.microsoft.com/office/drawing/2014/main" id="{86BF0103-E80F-4474-88C7-D221DBE6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75" y="3538039"/>
            <a:ext cx="2638924" cy="26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13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F419C-4316-480B-A611-EC37F843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flight control surfaces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5D151-C15E-47F8-9BC3-4329D43A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Ailerons (roll)</a:t>
            </a:r>
          </a:p>
          <a:p>
            <a:r>
              <a:rPr lang="en-GB" dirty="0"/>
              <a:t>Elevator (pitch)</a:t>
            </a:r>
          </a:p>
          <a:p>
            <a:r>
              <a:rPr lang="en-GB" dirty="0"/>
              <a:t>Rudder (yaw)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E6C5D2-A36F-4641-84EC-91086B66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81" y="1634065"/>
            <a:ext cx="7186716" cy="5037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07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B5CF9-467A-4D20-B1B6-6F9596D9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Speed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D9D56-1799-4E70-BAAE-6CF98076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controlled by thrust of an engine</a:t>
            </a:r>
          </a:p>
          <a:p>
            <a:r>
              <a:rPr lang="en-GB" dirty="0"/>
              <a:t>Can be measured by pitot tubes</a:t>
            </a:r>
          </a:p>
          <a:p>
            <a:r>
              <a:rPr lang="en-GB" dirty="0"/>
              <a:t>Indicated airspeed, true airspeed, ground speed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99E1A92-7835-4C7D-9A2F-9C8613F05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94867"/>
            <a:ext cx="12191999" cy="13038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9EB1C5-9FF4-48E1-A22B-8F61F0CEB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4216400"/>
            <a:ext cx="3170082" cy="1277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18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A5FF2-EAC9-4EC9-964E-1869E6A5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Ailerons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F9C25C5-7093-4496-A8CA-516C8E62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Controll</a:t>
            </a:r>
            <a:r>
              <a:rPr lang="cs-CZ" dirty="0"/>
              <a:t> </a:t>
            </a:r>
            <a:r>
              <a:rPr lang="cs-CZ" dirty="0" err="1"/>
              <a:t>roll</a:t>
            </a:r>
            <a:r>
              <a:rPr lang="cs-CZ" dirty="0"/>
              <a:t> (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„bank“)</a:t>
            </a:r>
          </a:p>
          <a:p>
            <a:r>
              <a:rPr lang="cs-CZ" dirty="0" err="1"/>
              <a:t>Located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wings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deflect</a:t>
            </a:r>
            <a:r>
              <a:rPr lang="cs-CZ" dirty="0"/>
              <a:t> up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down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D00E22-D9D4-49D9-BEB9-61EB10432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8361"/>
            <a:ext cx="4800597" cy="2497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68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B5790-5FE8-48A0-A400-89D52926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Elevator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07059-5FF2-46EF-873C-E84CF122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Controlls</a:t>
            </a:r>
            <a:r>
              <a:rPr lang="cs-CZ" dirty="0"/>
              <a:t> </a:t>
            </a:r>
            <a:r>
              <a:rPr lang="cs-CZ" dirty="0" err="1"/>
              <a:t>pitch</a:t>
            </a:r>
            <a:endParaRPr lang="cs-CZ" dirty="0"/>
          </a:p>
          <a:p>
            <a:r>
              <a:rPr lang="cs-CZ" dirty="0" err="1"/>
              <a:t>Located</a:t>
            </a:r>
            <a:r>
              <a:rPr lang="cs-CZ" dirty="0"/>
              <a:t> on </a:t>
            </a:r>
            <a:r>
              <a:rPr lang="cs-CZ" dirty="0" err="1"/>
              <a:t>horizontal</a:t>
            </a:r>
            <a:r>
              <a:rPr lang="cs-CZ" dirty="0"/>
              <a:t> </a:t>
            </a:r>
            <a:r>
              <a:rPr lang="cs-CZ" dirty="0" err="1"/>
              <a:t>stabilizer</a:t>
            </a:r>
            <a:endParaRPr lang="cs-CZ" dirty="0"/>
          </a:p>
          <a:p>
            <a:r>
              <a:rPr lang="cs-CZ" dirty="0" err="1"/>
              <a:t>Counteracts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center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gravity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D6467D-A5E0-4B0E-BECC-957CD9B2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69" y="3942293"/>
            <a:ext cx="2915528" cy="193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48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AD9F8-6465-4E09-940D-67178812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Rudder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58276-1596-4545-A2F1-D62C87D1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Controlls</a:t>
            </a:r>
            <a:r>
              <a:rPr lang="cs-CZ" dirty="0"/>
              <a:t> </a:t>
            </a:r>
            <a:r>
              <a:rPr lang="cs-CZ" dirty="0" err="1"/>
              <a:t>yaw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turn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ailerons</a:t>
            </a:r>
            <a:r>
              <a:rPr lang="cs-CZ" dirty="0"/>
              <a:t>)</a:t>
            </a:r>
          </a:p>
          <a:p>
            <a:r>
              <a:rPr lang="cs-CZ" dirty="0" err="1"/>
              <a:t>Diflects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speed </a:t>
            </a:r>
            <a:r>
              <a:rPr lang="cs-CZ" dirty="0" err="1"/>
              <a:t>rises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927111-DFCE-43C5-9A8A-9CDA5491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49" y="2556932"/>
            <a:ext cx="4425248" cy="3318936"/>
          </a:xfrm>
          <a:prstGeom prst="rect">
            <a:avLst/>
          </a:prstGeom>
        </p:spPr>
      </p:pic>
      <p:pic>
        <p:nvPicPr>
          <p:cNvPr id="1026" name="Picture 2" descr="Image result for rudder pedals in aircraft A320">
            <a:extLst>
              <a:ext uri="{FF2B5EF4-FFF2-40B4-BE49-F238E27FC236}">
                <a16:creationId xmlns:a16="http://schemas.microsoft.com/office/drawing/2014/main" id="{87F4BB99-E6D4-4B0A-B657-B61DB772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052809"/>
            <a:ext cx="2795587" cy="20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3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E5E96-AB92-4E38-B5E7-8ACBB45E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surfaces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85272-1B6D-4085-B5CF-9020B9CF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Flaps</a:t>
            </a:r>
            <a:r>
              <a:rPr lang="cs-CZ" dirty="0"/>
              <a:t> + </a:t>
            </a:r>
            <a:r>
              <a:rPr lang="cs-CZ" dirty="0" err="1"/>
              <a:t>slats</a:t>
            </a:r>
            <a:endParaRPr lang="cs-CZ" dirty="0"/>
          </a:p>
          <a:p>
            <a:r>
              <a:rPr lang="cs-CZ" dirty="0" err="1"/>
              <a:t>Spoilers</a:t>
            </a:r>
            <a:endParaRPr lang="cs-CZ" dirty="0"/>
          </a:p>
          <a:p>
            <a:r>
              <a:rPr lang="cs-CZ" dirty="0"/>
              <a:t>Air </a:t>
            </a:r>
            <a:r>
              <a:rPr lang="cs-CZ" dirty="0" err="1"/>
              <a:t>brake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99484D-E5A6-4430-964E-EB7939741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58" y="1634065"/>
            <a:ext cx="6623539" cy="46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393</TotalTime>
  <Words>212</Words>
  <Application>Microsoft Office PowerPoint</Application>
  <PresentationFormat>Širokoúhlá obrazovka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Organika</vt:lpstr>
      <vt:lpstr>How to control            an airplane</vt:lpstr>
      <vt:lpstr>How do airplanes fly?</vt:lpstr>
      <vt:lpstr>What do we control?</vt:lpstr>
      <vt:lpstr>Primary flight control surfaces</vt:lpstr>
      <vt:lpstr>Speed</vt:lpstr>
      <vt:lpstr>Ailerons</vt:lpstr>
      <vt:lpstr>Elevator</vt:lpstr>
      <vt:lpstr>Rudder</vt:lpstr>
      <vt:lpstr>Secondary flight control surfaces</vt:lpstr>
      <vt:lpstr>Flaps + slats</vt:lpstr>
      <vt:lpstr>Spoilers</vt:lpstr>
      <vt:lpstr>Cocpit </vt:lpstr>
      <vt:lpstr>Thank you for your attention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control an airplane</dc:title>
  <dc:creator>Kašparcová Vlasta</dc:creator>
  <cp:lastModifiedBy>Marie Jiříčková</cp:lastModifiedBy>
  <cp:revision>29</cp:revision>
  <dcterms:created xsi:type="dcterms:W3CDTF">2020-02-29T08:59:26Z</dcterms:created>
  <dcterms:modified xsi:type="dcterms:W3CDTF">2020-03-05T08:47:28Z</dcterms:modified>
</cp:coreProperties>
</file>